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Playfair Display"/>
      <p:regular r:id="rId10"/>
      <p:bold r:id="rId11"/>
      <p:italic r:id="rId12"/>
      <p:boldItalic r:id="rId13"/>
    </p:embeddedFont>
    <p:embeddedFont>
      <p:font typeface="Montserrat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layfairDisplay-bold.fntdata"/><Relationship Id="rId10" Type="http://schemas.openxmlformats.org/officeDocument/2006/relationships/font" Target="fonts/PlayfairDisplay-regular.fntdata"/><Relationship Id="rId13" Type="http://schemas.openxmlformats.org/officeDocument/2006/relationships/font" Target="fonts/PlayfairDisplay-boldItalic.fntdata"/><Relationship Id="rId12" Type="http://schemas.openxmlformats.org/officeDocument/2006/relationships/font" Target="fonts/PlayfairDispl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b1b72575f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b1b72575f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91eeded8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91eeded8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91eeded83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91eeded83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 John Surgery Prediction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 G, Vaasu G, Ethan H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519460"/>
            <a:ext cx="4572001" cy="2730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45375"/>
            <a:ext cx="4572001" cy="3453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185850" y="176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Classifier Evaluation, Model, and Training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Logistic Regression Models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71" y="749300"/>
            <a:ext cx="2675225" cy="1960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1936" y="1378712"/>
            <a:ext cx="3138389" cy="185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1175" y="3237900"/>
            <a:ext cx="4021124" cy="12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134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Model performance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0" l="0" r="0" t="1835"/>
          <a:stretch/>
        </p:blipFill>
        <p:spPr>
          <a:xfrm>
            <a:off x="4228050" y="889225"/>
            <a:ext cx="4915951" cy="379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550" y="1035925"/>
            <a:ext cx="3923250" cy="34033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048625" y="4639100"/>
            <a:ext cx="483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Confusion matrix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6241425" y="4639100"/>
            <a:ext cx="1384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ROC graph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